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63" r:id="rId2"/>
    <p:sldId id="269" r:id="rId3"/>
    <p:sldId id="271" r:id="rId4"/>
    <p:sldId id="272" r:id="rId5"/>
    <p:sldId id="293" r:id="rId6"/>
    <p:sldId id="294" r:id="rId7"/>
    <p:sldId id="295" r:id="rId8"/>
    <p:sldId id="274" r:id="rId9"/>
    <p:sldId id="283" r:id="rId10"/>
    <p:sldId id="284" r:id="rId11"/>
    <p:sldId id="285" r:id="rId12"/>
    <p:sldId id="278" r:id="rId13"/>
    <p:sldId id="287" r:id="rId14"/>
    <p:sldId id="291" r:id="rId15"/>
    <p:sldId id="299" r:id="rId16"/>
    <p:sldId id="296" r:id="rId17"/>
    <p:sldId id="300" r:id="rId18"/>
    <p:sldId id="289" r:id="rId19"/>
    <p:sldId id="297" r:id="rId20"/>
    <p:sldId id="298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6699"/>
    <a:srgbClr val="D74B19"/>
    <a:srgbClr val="5F5F5F"/>
    <a:srgbClr val="333333"/>
    <a:srgbClr val="969696"/>
    <a:srgbClr val="007000"/>
    <a:srgbClr val="004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71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8A157-058C-4EF0-A116-DEDDCFA2FD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908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45816-FB2D-4C4B-993C-54EB01DF9A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650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F250A-6BD4-4229-8FEC-5E8789D729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328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1C1B4-FA6E-46C4-A6DC-976C79BB99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989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3BC061-C965-4B79-BBDC-C05FEBB58F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639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3FC09-E542-4D57-B733-3E48A0B280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287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B4525-0E1E-4635-A808-FAA1F2A5C7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756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EE524-FAA1-409D-8659-23483A2F46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95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520B1-8E0B-4DC3-A325-F16DAC6AC5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840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E784-0870-43B9-A5DD-08A5F76618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29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8448B-DA05-486E-869C-E6E97ADA67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52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98A99B-BCDE-407E-B885-072BA53088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31" name="Rectangle 1"/>
          <p:cNvSpPr>
            <a:spLocks noChangeArrowheads="1"/>
          </p:cNvSpPr>
          <p:nvPr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ru-RU" sz="800">
                <a:solidFill>
                  <a:srgbClr val="595959"/>
                </a:solidFill>
                <a:latin typeface="Arial" charset="0"/>
              </a:rPr>
              <a:t>FokinaLida.75@mail.ru</a:t>
            </a:r>
            <a:endParaRPr lang="en-US" altLang="ru-RU" sz="80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21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2108279"/>
            <a:ext cx="421942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Наша Родина</a:t>
            </a: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3141663"/>
            <a:ext cx="2189162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58750"/>
            <a:ext cx="2676525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143000"/>
            <a:ext cx="1439863" cy="164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200150"/>
            <a:ext cx="1368425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1231900"/>
            <a:ext cx="1368425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1233488"/>
            <a:ext cx="14414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1266825"/>
            <a:ext cx="192405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1"/>
          <p:cNvSpPr txBox="1">
            <a:spLocks noChangeArrowheads="1"/>
          </p:cNvSpPr>
          <p:nvPr/>
        </p:nvSpPr>
        <p:spPr bwMode="auto">
          <a:xfrm>
            <a:off x="314325" y="327025"/>
            <a:ext cx="3932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6699"/>
                </a:solidFill>
                <a:latin typeface="Comic Sans MS" pitchFamily="66" charset="0"/>
              </a:rPr>
              <a:t>Ягоды</a:t>
            </a:r>
          </a:p>
        </p:txBody>
      </p:sp>
      <p:sp>
        <p:nvSpPr>
          <p:cNvPr id="12296" name="TextBox 2"/>
          <p:cNvSpPr txBox="1">
            <a:spLocks noChangeArrowheads="1"/>
          </p:cNvSpPr>
          <p:nvPr/>
        </p:nvSpPr>
        <p:spPr bwMode="auto">
          <a:xfrm>
            <a:off x="361950" y="3224213"/>
            <a:ext cx="1330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6699"/>
                </a:solidFill>
                <a:latin typeface="Comic Sans MS" pitchFamily="66" charset="0"/>
              </a:rPr>
              <a:t>Грибы</a:t>
            </a:r>
          </a:p>
        </p:txBody>
      </p:sp>
      <p:pic>
        <p:nvPicPr>
          <p:cNvPr id="1229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4486275"/>
            <a:ext cx="13144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479925"/>
            <a:ext cx="13144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4513263"/>
            <a:ext cx="13620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4568825"/>
            <a:ext cx="13525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572000"/>
            <a:ext cx="1362075" cy="1371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572000"/>
            <a:ext cx="1323975" cy="1371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274638" y="765175"/>
            <a:ext cx="8562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6699"/>
                </a:solidFill>
                <a:latin typeface="Comic Sans MS" pitchFamily="66" charset="0"/>
              </a:rPr>
              <a:t>Какие животные не живут в Карельском лесу?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28850"/>
            <a:ext cx="17430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2224088"/>
            <a:ext cx="169703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228850"/>
            <a:ext cx="169703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4398963"/>
            <a:ext cx="17430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4387850"/>
            <a:ext cx="17716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4378325"/>
            <a:ext cx="1731963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205038"/>
            <a:ext cx="1738312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4384675"/>
            <a:ext cx="185102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016000" y="620713"/>
            <a:ext cx="741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6699"/>
                </a:solidFill>
                <a:latin typeface="Comic Sans MS" pitchFamily="66" charset="0"/>
              </a:rPr>
              <a:t>Какая рыба водится в водоёмах Карелии?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412875"/>
            <a:ext cx="21304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1443038"/>
            <a:ext cx="2043113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1387475"/>
            <a:ext cx="2100262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4237038"/>
            <a:ext cx="2047875" cy="20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4197350"/>
            <a:ext cx="2065338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197350"/>
            <a:ext cx="197485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Box 2"/>
          <p:cNvSpPr txBox="1">
            <a:spLocks noChangeArrowheads="1"/>
          </p:cNvSpPr>
          <p:nvPr/>
        </p:nvSpPr>
        <p:spPr bwMode="auto">
          <a:xfrm>
            <a:off x="1016000" y="3621088"/>
            <a:ext cx="83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6699"/>
                </a:solidFill>
                <a:latin typeface="Comic Sans MS" pitchFamily="66" charset="0"/>
              </a:rPr>
              <a:t>Щука</a:t>
            </a:r>
          </a:p>
        </p:txBody>
      </p:sp>
      <p:sp>
        <p:nvSpPr>
          <p:cNvPr id="14346" name="TextBox 3"/>
          <p:cNvSpPr txBox="1">
            <a:spLocks noChangeArrowheads="1"/>
          </p:cNvSpPr>
          <p:nvPr/>
        </p:nvSpPr>
        <p:spPr bwMode="auto">
          <a:xfrm>
            <a:off x="3883025" y="3765550"/>
            <a:ext cx="1042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6699"/>
                </a:solidFill>
                <a:latin typeface="Comic Sans MS" pitchFamily="66" charset="0"/>
              </a:rPr>
              <a:t>Налим</a:t>
            </a:r>
          </a:p>
        </p:txBody>
      </p:sp>
      <p:sp>
        <p:nvSpPr>
          <p:cNvPr id="14347" name="TextBox 4"/>
          <p:cNvSpPr txBox="1">
            <a:spLocks noChangeArrowheads="1"/>
          </p:cNvSpPr>
          <p:nvPr/>
        </p:nvSpPr>
        <p:spPr bwMode="auto">
          <a:xfrm>
            <a:off x="6902450" y="3819525"/>
            <a:ext cx="9207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6699"/>
                </a:solidFill>
                <a:latin typeface="Comic Sans MS" pitchFamily="66" charset="0"/>
              </a:rPr>
              <a:t>Окунь</a:t>
            </a:r>
          </a:p>
        </p:txBody>
      </p:sp>
      <p:sp>
        <p:nvSpPr>
          <p:cNvPr id="14348" name="TextBox 5"/>
          <p:cNvSpPr txBox="1">
            <a:spLocks noChangeArrowheads="1"/>
          </p:cNvSpPr>
          <p:nvPr/>
        </p:nvSpPr>
        <p:spPr bwMode="auto">
          <a:xfrm>
            <a:off x="798513" y="6257925"/>
            <a:ext cx="7489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6699"/>
                </a:solidFill>
                <a:latin typeface="Comic Sans MS" pitchFamily="66" charset="0"/>
              </a:rPr>
              <a:t>    Лещ                   Ряпушка                   Ёрш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404813" y="549275"/>
            <a:ext cx="3079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6699"/>
                </a:solidFill>
                <a:latin typeface="Comic Sans MS" pitchFamily="66" charset="0"/>
              </a:rPr>
              <a:t>Птицы Карелии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84313"/>
            <a:ext cx="1639888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1530350"/>
            <a:ext cx="15621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3536950"/>
            <a:ext cx="1539875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1565275"/>
            <a:ext cx="1560513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43288"/>
            <a:ext cx="1679575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3490913"/>
            <a:ext cx="1679575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63" y="1604963"/>
            <a:ext cx="146685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3509963"/>
            <a:ext cx="1495425" cy="166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1565275"/>
            <a:ext cx="14446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TextBox 3"/>
          <p:cNvSpPr txBox="1">
            <a:spLocks noChangeArrowheads="1"/>
          </p:cNvSpPr>
          <p:nvPr/>
        </p:nvSpPr>
        <p:spPr bwMode="auto">
          <a:xfrm>
            <a:off x="4611688" y="5621338"/>
            <a:ext cx="4041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FF33CC"/>
                </a:solidFill>
                <a:latin typeface="Comic Sans MS" pitchFamily="66" charset="0"/>
              </a:rPr>
              <a:t>Какая птица лишняя?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23850" y="404813"/>
            <a:ext cx="6407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33CC"/>
                </a:solidFill>
                <a:latin typeface="Comic Sans MS" pitchFamily="66" charset="0"/>
              </a:rPr>
              <a:t>ДОСТОПРИМЕЧАТЕЛЬНОСТИ КАРЕЛИИ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030288"/>
            <a:ext cx="3011488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054100"/>
            <a:ext cx="3014663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076700"/>
            <a:ext cx="32496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76700"/>
            <a:ext cx="3262313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2565400"/>
            <a:ext cx="2751137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11475"/>
            <a:ext cx="22320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501650"/>
            <a:ext cx="238760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016250"/>
            <a:ext cx="2120900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3905250"/>
            <a:ext cx="3313112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3"/>
          <p:cNvSpPr txBox="1">
            <a:spLocks noChangeArrowheads="1"/>
          </p:cNvSpPr>
          <p:nvPr/>
        </p:nvSpPr>
        <p:spPr bwMode="auto">
          <a:xfrm>
            <a:off x="3763963" y="3381375"/>
            <a:ext cx="1468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FF33CC"/>
                </a:solidFill>
                <a:latin typeface="Comic Sans MS" pitchFamily="66" charset="0"/>
              </a:rPr>
              <a:t>карелы</a:t>
            </a:r>
          </a:p>
        </p:txBody>
      </p:sp>
      <p:sp>
        <p:nvSpPr>
          <p:cNvPr id="17415" name="TextBox 4"/>
          <p:cNvSpPr txBox="1">
            <a:spLocks noChangeArrowheads="1"/>
          </p:cNvSpPr>
          <p:nvPr/>
        </p:nvSpPr>
        <p:spPr bwMode="auto">
          <a:xfrm>
            <a:off x="3943350" y="6121400"/>
            <a:ext cx="13144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FF33CC"/>
                </a:solidFill>
                <a:latin typeface="Comic Sans MS" pitchFamily="66" charset="0"/>
              </a:rPr>
              <a:t>саамы</a:t>
            </a:r>
          </a:p>
        </p:txBody>
      </p:sp>
      <p:sp>
        <p:nvSpPr>
          <p:cNvPr id="17416" name="TextBox 5"/>
          <p:cNvSpPr txBox="1">
            <a:spLocks noChangeArrowheads="1"/>
          </p:cNvSpPr>
          <p:nvPr/>
        </p:nvSpPr>
        <p:spPr bwMode="auto">
          <a:xfrm>
            <a:off x="6981825" y="5846763"/>
            <a:ext cx="138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FF33CC"/>
                </a:solidFill>
                <a:latin typeface="Comic Sans MS" pitchFamily="66" charset="0"/>
              </a:rPr>
              <a:t>финны</a:t>
            </a:r>
          </a:p>
        </p:txBody>
      </p:sp>
      <p:sp>
        <p:nvSpPr>
          <p:cNvPr id="17417" name="TextBox 6"/>
          <p:cNvSpPr txBox="1">
            <a:spLocks noChangeArrowheads="1"/>
          </p:cNvSpPr>
          <p:nvPr/>
        </p:nvSpPr>
        <p:spPr bwMode="auto">
          <a:xfrm>
            <a:off x="812800" y="5859463"/>
            <a:ext cx="12668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FF33CC"/>
                </a:solidFill>
                <a:latin typeface="Comic Sans MS" pitchFamily="66" charset="0"/>
              </a:rPr>
              <a:t>вепсы</a:t>
            </a:r>
          </a:p>
        </p:txBody>
      </p:sp>
      <p:sp>
        <p:nvSpPr>
          <p:cNvPr id="17418" name="TextBox 7"/>
          <p:cNvSpPr txBox="1">
            <a:spLocks noChangeArrowheads="1"/>
          </p:cNvSpPr>
          <p:nvPr/>
        </p:nvSpPr>
        <p:spPr bwMode="auto">
          <a:xfrm>
            <a:off x="323850" y="398463"/>
            <a:ext cx="37719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FF33CC"/>
                </a:solidFill>
                <a:latin typeface="Comic Sans MS" pitchFamily="66" charset="0"/>
              </a:rPr>
              <a:t>Население Карелии</a:t>
            </a:r>
          </a:p>
        </p:txBody>
      </p:sp>
      <p:pic>
        <p:nvPicPr>
          <p:cNvPr id="174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260350"/>
            <a:ext cx="26193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TextBox 8"/>
          <p:cNvSpPr txBox="1">
            <a:spLocks noChangeArrowheads="1"/>
          </p:cNvSpPr>
          <p:nvPr/>
        </p:nvSpPr>
        <p:spPr bwMode="auto">
          <a:xfrm>
            <a:off x="6858000" y="2359025"/>
            <a:ext cx="154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FF33CC"/>
                </a:solidFill>
                <a:latin typeface="Comic Sans MS" pitchFamily="66" charset="0"/>
              </a:rPr>
              <a:t>русские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684213" y="593725"/>
            <a:ext cx="7989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FF33CC"/>
                </a:solidFill>
                <a:latin typeface="Comic Sans MS" pitchFamily="66" charset="0"/>
              </a:rPr>
              <a:t>Чем издавна занимались люди в Карелии?</a:t>
            </a: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4100513"/>
            <a:ext cx="2136775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4100513"/>
            <a:ext cx="1995487" cy="20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4100513"/>
            <a:ext cx="2051050" cy="20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00513"/>
            <a:ext cx="1728787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512888"/>
            <a:ext cx="1692275" cy="216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1574800"/>
            <a:ext cx="1760537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1492250"/>
            <a:ext cx="1928812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438275"/>
            <a:ext cx="24130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611188" y="477838"/>
            <a:ext cx="4692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FF33CC"/>
                </a:solidFill>
                <a:latin typeface="Comic Sans MS" pitchFamily="66" charset="0"/>
              </a:rPr>
              <a:t>Что тогда, а что сейчас?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198563"/>
            <a:ext cx="2017713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3" y="1173163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47688"/>
            <a:ext cx="14779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520700"/>
            <a:ext cx="1338263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82925"/>
            <a:ext cx="16557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3049588"/>
            <a:ext cx="11303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082925"/>
            <a:ext cx="1728788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3082925"/>
            <a:ext cx="21367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4878388"/>
            <a:ext cx="2025650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4878388"/>
            <a:ext cx="1439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4856163"/>
            <a:ext cx="19970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376238" y="581025"/>
            <a:ext cx="77057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33CC"/>
                </a:solidFill>
                <a:latin typeface="Comic Sans MS" pitchFamily="66" charset="0"/>
              </a:rPr>
              <a:t>Столица России – город Москва, а столица Карелии – город Петрозаводск.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5" r="22633"/>
          <a:stretch>
            <a:fillRect/>
          </a:stretch>
        </p:blipFill>
        <p:spPr bwMode="auto">
          <a:xfrm>
            <a:off x="473075" y="1628775"/>
            <a:ext cx="19510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4221163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4221163"/>
            <a:ext cx="247173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4227513"/>
            <a:ext cx="24828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660525"/>
            <a:ext cx="2954337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88" y="1657350"/>
            <a:ext cx="28559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Box 3"/>
          <p:cNvSpPr txBox="1">
            <a:spLocks noChangeArrowheads="1"/>
          </p:cNvSpPr>
          <p:nvPr/>
        </p:nvSpPr>
        <p:spPr bwMode="auto">
          <a:xfrm>
            <a:off x="3454400" y="6137275"/>
            <a:ext cx="518477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ru-RU" altLang="ru-RU" sz="2000" b="1">
                <a:solidFill>
                  <a:srgbClr val="FF33CC"/>
                </a:solidFill>
                <a:latin typeface="Comic Sans MS" pitchFamily="66" charset="0"/>
              </a:rPr>
              <a:t>Какая картинка лишняя?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6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6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6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468313" y="620713"/>
            <a:ext cx="3143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altLang="ru-RU" sz="3600" b="1">
                <a:solidFill>
                  <a:srgbClr val="FF33CC"/>
                </a:solidFill>
                <a:latin typeface="Comic Sans MS" pitchFamily="66" charset="0"/>
              </a:rPr>
              <a:t>Что лишнее?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03438"/>
            <a:ext cx="3960812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60350"/>
            <a:ext cx="3335338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3508375"/>
            <a:ext cx="371316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0" name="TextBox 4"/>
          <p:cNvSpPr txBox="1">
            <a:spLocks noChangeArrowheads="1"/>
          </p:cNvSpPr>
          <p:nvPr/>
        </p:nvSpPr>
        <p:spPr bwMode="auto">
          <a:xfrm>
            <a:off x="307975" y="5084763"/>
            <a:ext cx="4567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FF33CC"/>
                </a:solidFill>
                <a:latin typeface="Comic Sans MS" pitchFamily="66" charset="0"/>
              </a:rPr>
              <a:t>памятник В.И. Ленину</a:t>
            </a:r>
          </a:p>
        </p:txBody>
      </p:sp>
      <p:sp>
        <p:nvSpPr>
          <p:cNvPr id="21511" name="TextBox 5"/>
          <p:cNvSpPr txBox="1">
            <a:spLocks noChangeArrowheads="1"/>
          </p:cNvSpPr>
          <p:nvPr/>
        </p:nvSpPr>
        <p:spPr bwMode="auto">
          <a:xfrm>
            <a:off x="5021263" y="2860675"/>
            <a:ext cx="3698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FF33CC"/>
                </a:solidFill>
                <a:latin typeface="Comic Sans MS" pitchFamily="66" charset="0"/>
              </a:rPr>
              <a:t>памятник Петру </a:t>
            </a:r>
            <a:r>
              <a:rPr lang="el-GR" altLang="ru-RU" sz="2800" b="1">
                <a:solidFill>
                  <a:srgbClr val="FF33CC"/>
                </a:solidFill>
                <a:latin typeface="Comic Sans MS" pitchFamily="66" charset="0"/>
              </a:rPr>
              <a:t>Ι</a:t>
            </a:r>
            <a:endParaRPr lang="ru-RU" altLang="ru-RU" sz="2800" b="1">
              <a:solidFill>
                <a:srgbClr val="FF33CC"/>
              </a:solidFill>
              <a:latin typeface="Comic Sans MS" pitchFamily="66" charset="0"/>
            </a:endParaRPr>
          </a:p>
        </p:txBody>
      </p:sp>
      <p:sp>
        <p:nvSpPr>
          <p:cNvPr id="21512" name="TextBox 6"/>
          <p:cNvSpPr txBox="1">
            <a:spLocks noChangeArrowheads="1"/>
          </p:cNvSpPr>
          <p:nvPr/>
        </p:nvSpPr>
        <p:spPr bwMode="auto">
          <a:xfrm>
            <a:off x="4605338" y="6021388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FF33CC"/>
                </a:solidFill>
                <a:latin typeface="Comic Sans MS" pitchFamily="66" charset="0"/>
              </a:rPr>
              <a:t>скульптура «Рыбаки»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971550" y="1268413"/>
            <a:ext cx="734536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3600">
              <a:solidFill>
                <a:srgbClr val="820000"/>
              </a:solidFill>
              <a:latin typeface="Times New Roman" pitchFamily="18" charset="0"/>
            </a:endParaRPr>
          </a:p>
        </p:txBody>
      </p:sp>
      <p:pic>
        <p:nvPicPr>
          <p:cNvPr id="409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9525"/>
            <a:ext cx="93583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2133600"/>
            <a:ext cx="3152775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2908300" y="798513"/>
            <a:ext cx="61087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FF33CC"/>
                </a:solidFill>
                <a:latin typeface="Comic Sans MS" pitchFamily="66" charset="0"/>
              </a:rPr>
              <a:t>Что такое Родина?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3"/>
          <p:cNvSpPr>
            <a:spLocks noChangeArrowheads="1"/>
          </p:cNvSpPr>
          <p:nvPr/>
        </p:nvSpPr>
        <p:spPr bwMode="auto">
          <a:xfrm>
            <a:off x="971550" y="431800"/>
            <a:ext cx="6913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FF33CC"/>
                </a:solidFill>
                <a:latin typeface="Comic Sans MS" pitchFamily="66" charset="0"/>
              </a:rPr>
              <a:t>Какие из этих объектов не находятся на набережной Петрозаводска?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493838"/>
            <a:ext cx="2286000" cy="171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1493838"/>
            <a:ext cx="1966913" cy="171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4741863"/>
            <a:ext cx="2157412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1485900"/>
            <a:ext cx="3284538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3308350"/>
            <a:ext cx="18700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38" y="4662488"/>
            <a:ext cx="1501775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741863"/>
            <a:ext cx="2782888" cy="194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5" y="4722813"/>
            <a:ext cx="1474788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8" y="3341688"/>
            <a:ext cx="1804987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354388"/>
            <a:ext cx="2286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7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7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7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7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7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7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7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03225" y="712788"/>
            <a:ext cx="8353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33CC"/>
                </a:solidFill>
                <a:latin typeface="Comic Sans MS" pitchFamily="66" charset="0"/>
              </a:rPr>
              <a:t>Какие символы России мы знаем?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3233738"/>
            <a:ext cx="175577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3181350"/>
            <a:ext cx="192087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3141663"/>
            <a:ext cx="2189163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3249613"/>
            <a:ext cx="1863725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5"/>
          <p:cNvSpPr txBox="1">
            <a:spLocks noChangeArrowheads="1"/>
          </p:cNvSpPr>
          <p:nvPr/>
        </p:nvSpPr>
        <p:spPr bwMode="auto">
          <a:xfrm>
            <a:off x="1979613" y="1557338"/>
            <a:ext cx="4895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chemeClr val="accent1"/>
                </a:solidFill>
                <a:latin typeface="Comic Sans MS" pitchFamily="66" charset="0"/>
              </a:rPr>
              <a:t>ГЕРБ</a:t>
            </a: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873918" y="2348880"/>
            <a:ext cx="7412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7030A0"/>
                </a:solidFill>
                <a:latin typeface="Comic Sans MS" pitchFamily="66" charset="0"/>
              </a:rPr>
              <a:t>Найдите герб России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628775"/>
            <a:ext cx="3436938" cy="20335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171" name="Прямоугольник 2"/>
          <p:cNvSpPr>
            <a:spLocks noChangeArrowheads="1"/>
          </p:cNvSpPr>
          <p:nvPr/>
        </p:nvSpPr>
        <p:spPr bwMode="auto">
          <a:xfrm>
            <a:off x="2195513" y="404813"/>
            <a:ext cx="4997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33CC"/>
                </a:solidFill>
                <a:latin typeface="Comic Sans MS" pitchFamily="66" charset="0"/>
              </a:rPr>
              <a:t>ФЛАГ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013200"/>
            <a:ext cx="3435350" cy="21828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4038600"/>
            <a:ext cx="3225800" cy="21574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1622425"/>
            <a:ext cx="3225800" cy="20304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8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8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-30163"/>
            <a:ext cx="9388476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60350"/>
            <a:ext cx="2676525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1331913" y="622300"/>
            <a:ext cx="48244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33CC"/>
                </a:solidFill>
                <a:latin typeface="Comic Sans MS" pitchFamily="66" charset="0"/>
              </a:rPr>
              <a:t>Как называется наша малая Родина?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63937" y="3789363"/>
            <a:ext cx="5184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7200" b="1" dirty="0">
                <a:solidFill>
                  <a:srgbClr val="FF33CC"/>
                </a:solidFill>
                <a:latin typeface="Comic Sans MS" pitchFamily="66" charset="0"/>
              </a:rPr>
              <a:t>КАРЕЛИЯ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1187450" y="476250"/>
            <a:ext cx="65262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FF33CC"/>
                </a:solidFill>
                <a:latin typeface="Comic Sans MS" pitchFamily="66" charset="0"/>
              </a:rPr>
              <a:t>Символы Карелии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2492375"/>
            <a:ext cx="3438525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590675"/>
            <a:ext cx="2881313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3895725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81150"/>
            <a:ext cx="32131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1"/>
          <p:cNvSpPr txBox="1">
            <a:spLocks noChangeArrowheads="1"/>
          </p:cNvSpPr>
          <p:nvPr/>
        </p:nvSpPr>
        <p:spPr bwMode="auto">
          <a:xfrm>
            <a:off x="1692275" y="476250"/>
            <a:ext cx="6221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4000" b="1">
                <a:solidFill>
                  <a:srgbClr val="FF33CC"/>
                </a:solidFill>
                <a:latin typeface="Comic Sans MS" pitchFamily="66" charset="0"/>
                <a:cs typeface="Consolas" pitchFamily="49" charset="0"/>
              </a:rPr>
              <a:t>Чем Карелия славится?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76700"/>
            <a:ext cx="321310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2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076700"/>
            <a:ext cx="1520825" cy="20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587375" y="404813"/>
            <a:ext cx="62642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6699"/>
                </a:solidFill>
                <a:latin typeface="Comic Sans MS" pitchFamily="66" charset="0"/>
              </a:rPr>
              <a:t>Какие деревья не растут в Карельском лесу?</a:t>
            </a:r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562100"/>
            <a:ext cx="1511300" cy="212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1550988"/>
            <a:ext cx="15176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16097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4175125"/>
            <a:ext cx="15621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4175125"/>
            <a:ext cx="1443037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5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4217988"/>
            <a:ext cx="1825625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1395413"/>
            <a:ext cx="1820862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1116</TotalTime>
  <Words>132</Words>
  <Application>Microsoft Office PowerPoint</Application>
  <PresentationFormat>Экран (4:3)</PresentationFormat>
  <Paragraphs>37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 Прекрасная</cp:lastModifiedBy>
  <cp:revision>91</cp:revision>
  <dcterms:created xsi:type="dcterms:W3CDTF">2013-05-09T06:24:15Z</dcterms:created>
  <dcterms:modified xsi:type="dcterms:W3CDTF">2013-11-27T11:04:06Z</dcterms:modified>
</cp:coreProperties>
</file>