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5"/>
          <a:stretch/>
        </p:blipFill>
        <p:spPr>
          <a:xfrm>
            <a:off x="-335732" y="0"/>
            <a:ext cx="9499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2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4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22779"/>
            <a:ext cx="2230660" cy="311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529"/>
            <a:ext cx="2230660" cy="291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02772"/>
            <a:ext cx="2014247" cy="284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3" y="3522778"/>
            <a:ext cx="2193032" cy="311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00" y="2126986"/>
            <a:ext cx="2232025" cy="451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04036" y="402772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Какая игрушка лишняя?</a:t>
            </a: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7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03168"/>
            <a:ext cx="1656184" cy="268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25" y="303168"/>
            <a:ext cx="2250083" cy="277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15913"/>
            <a:ext cx="1921231" cy="237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23300" b="3800"/>
          <a:stretch/>
        </p:blipFill>
        <p:spPr bwMode="auto">
          <a:xfrm>
            <a:off x="1511661" y="3075998"/>
            <a:ext cx="2074912" cy="332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19920"/>
            <a:ext cx="1858963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r="26320"/>
          <a:stretch/>
        </p:blipFill>
        <p:spPr bwMode="auto">
          <a:xfrm>
            <a:off x="6796846" y="338599"/>
            <a:ext cx="1799713" cy="374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32" y="331376"/>
            <a:ext cx="1524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6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052885" cy="307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37" y="268734"/>
            <a:ext cx="2129021" cy="316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8734"/>
            <a:ext cx="1562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71" y="268734"/>
            <a:ext cx="1952994" cy="38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11" y="4105686"/>
            <a:ext cx="2448272" cy="225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789040"/>
            <a:ext cx="223224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06917"/>
            <a:ext cx="2694124" cy="3991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5800"/>
            <a:ext cx="2692542" cy="4126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556" y="262216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Кукла из полена</a:t>
            </a:r>
            <a:endParaRPr lang="ru-RU" sz="4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9"/>
          <a:stretch/>
        </p:blipFill>
        <p:spPr>
          <a:xfrm rot="16200000" flipV="1">
            <a:off x="-173284" y="1907262"/>
            <a:ext cx="3584230" cy="25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01" y="332656"/>
            <a:ext cx="2782127" cy="3672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9600"/>
            <a:ext cx="2735675" cy="4176464"/>
          </a:xfrm>
          <a:prstGeom prst="rect">
            <a:avLst/>
          </a:prstGeom>
        </p:spPr>
      </p:pic>
      <p:pic>
        <p:nvPicPr>
          <p:cNvPr id="1026" name="Picture 2" descr="C:\Users\Елена Прекрасная\Desktop\рабочие документы\12 аттестация\документы скачка\106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00" y="1700808"/>
            <a:ext cx="2716569" cy="36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5593" y="329600"/>
            <a:ext cx="3009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Деревянные куклы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5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9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1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6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346</TotalTime>
  <Words>9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Прекрасная</dc:creator>
  <cp:lastModifiedBy>Елена Прекрасная</cp:lastModifiedBy>
  <cp:revision>21</cp:revision>
  <dcterms:created xsi:type="dcterms:W3CDTF">2014-01-25T04:56:15Z</dcterms:created>
  <dcterms:modified xsi:type="dcterms:W3CDTF">2014-01-27T20:24:11Z</dcterms:modified>
</cp:coreProperties>
</file>